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7" r:id="rId5"/>
    <p:sldId id="256" r:id="rId6"/>
    <p:sldId id="260" r:id="rId7"/>
    <p:sldId id="261" r:id="rId8"/>
    <p:sldId id="262" r:id="rId9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E48E92-EEEC-4872-9E60-D92E66CB29A6}" v="9" dt="2022-06-19T15:09:44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ylor, Elizabeth Greer" userId="8a4c1fc6-4f1a-4005-9618-4ede3d3cb551" providerId="ADAL" clId="{BFE48E92-EEEC-4872-9E60-D92E66CB29A6}"/>
    <pc:docChg chg="undo custSel addSld delSld modSld sldOrd">
      <pc:chgData name="Taylor, Elizabeth Greer" userId="8a4c1fc6-4f1a-4005-9618-4ede3d3cb551" providerId="ADAL" clId="{BFE48E92-EEEC-4872-9E60-D92E66CB29A6}" dt="2022-06-19T15:22:11.816" v="1222" actId="20577"/>
      <pc:docMkLst>
        <pc:docMk/>
      </pc:docMkLst>
      <pc:sldChg chg="addSp delSp modSp mod">
        <pc:chgData name="Taylor, Elizabeth Greer" userId="8a4c1fc6-4f1a-4005-9618-4ede3d3cb551" providerId="ADAL" clId="{BFE48E92-EEEC-4872-9E60-D92E66CB29A6}" dt="2022-06-19T15:21:54.338" v="1214" actId="20577"/>
        <pc:sldMkLst>
          <pc:docMk/>
          <pc:sldMk cId="2843007754" sldId="256"/>
        </pc:sldMkLst>
        <pc:spChg chg="add mod">
          <ac:chgData name="Taylor, Elizabeth Greer" userId="8a4c1fc6-4f1a-4005-9618-4ede3d3cb551" providerId="ADAL" clId="{BFE48E92-EEEC-4872-9E60-D92E66CB29A6}" dt="2022-06-19T15:10:48.427" v="1108" actId="255"/>
          <ac:spMkLst>
            <pc:docMk/>
            <pc:sldMk cId="2843007754" sldId="256"/>
            <ac:spMk id="2" creationId="{B8C5B2EF-2D8A-55BD-3B9F-5DE2815E3C34}"/>
          </ac:spMkLst>
        </pc:spChg>
        <pc:spChg chg="mod">
          <ac:chgData name="Taylor, Elizabeth Greer" userId="8a4c1fc6-4f1a-4005-9618-4ede3d3cb551" providerId="ADAL" clId="{BFE48E92-EEEC-4872-9E60-D92E66CB29A6}" dt="2022-06-19T14:10:11.760" v="865" actId="113"/>
          <ac:spMkLst>
            <pc:docMk/>
            <pc:sldMk cId="2843007754" sldId="256"/>
            <ac:spMk id="3" creationId="{9D9E0EE3-EB7D-4DB9-A8A3-82C8147605F2}"/>
          </ac:spMkLst>
        </pc:spChg>
        <pc:spChg chg="mod">
          <ac:chgData name="Taylor, Elizabeth Greer" userId="8a4c1fc6-4f1a-4005-9618-4ede3d3cb551" providerId="ADAL" clId="{BFE48E92-EEEC-4872-9E60-D92E66CB29A6}" dt="2022-06-19T15:21:52.545" v="1213" actId="20577"/>
          <ac:spMkLst>
            <pc:docMk/>
            <pc:sldMk cId="2843007754" sldId="256"/>
            <ac:spMk id="7" creationId="{E11E440F-5B8D-4E8B-9034-B4B61B7E5CAD}"/>
          </ac:spMkLst>
        </pc:spChg>
        <pc:spChg chg="mod">
          <ac:chgData name="Taylor, Elizabeth Greer" userId="8a4c1fc6-4f1a-4005-9618-4ede3d3cb551" providerId="ADAL" clId="{BFE48E92-EEEC-4872-9E60-D92E66CB29A6}" dt="2022-06-19T15:21:54.338" v="1214" actId="20577"/>
          <ac:spMkLst>
            <pc:docMk/>
            <pc:sldMk cId="2843007754" sldId="256"/>
            <ac:spMk id="8" creationId="{498DA70D-0CA3-4389-9DCD-F7B9FFB80AB4}"/>
          </ac:spMkLst>
        </pc:spChg>
        <pc:picChg chg="mod">
          <ac:chgData name="Taylor, Elizabeth Greer" userId="8a4c1fc6-4f1a-4005-9618-4ede3d3cb551" providerId="ADAL" clId="{BFE48E92-EEEC-4872-9E60-D92E66CB29A6}" dt="2022-06-18T21:45:29.180" v="127" actId="1076"/>
          <ac:picMkLst>
            <pc:docMk/>
            <pc:sldMk cId="2843007754" sldId="256"/>
            <ac:picMk id="11" creationId="{79A04D8B-EBEA-A744-ED6E-B5A67F3CD52B}"/>
          </ac:picMkLst>
        </pc:picChg>
        <pc:picChg chg="add del mod">
          <ac:chgData name="Taylor, Elizabeth Greer" userId="8a4c1fc6-4f1a-4005-9618-4ede3d3cb551" providerId="ADAL" clId="{BFE48E92-EEEC-4872-9E60-D92E66CB29A6}" dt="2022-06-18T21:44:40.233" v="119" actId="478"/>
          <ac:picMkLst>
            <pc:docMk/>
            <pc:sldMk cId="2843007754" sldId="256"/>
            <ac:picMk id="13" creationId="{AD597291-EC14-4CA0-4E90-74FC5279DE95}"/>
          </ac:picMkLst>
        </pc:picChg>
        <pc:picChg chg="add del mod">
          <ac:chgData name="Taylor, Elizabeth Greer" userId="8a4c1fc6-4f1a-4005-9618-4ede3d3cb551" providerId="ADAL" clId="{BFE48E92-EEEC-4872-9E60-D92E66CB29A6}" dt="2022-06-18T21:45:23.778" v="125" actId="478"/>
          <ac:picMkLst>
            <pc:docMk/>
            <pc:sldMk cId="2843007754" sldId="256"/>
            <ac:picMk id="15" creationId="{D9D08593-A851-B276-D69D-772571F91DCA}"/>
          </ac:picMkLst>
        </pc:picChg>
      </pc:sldChg>
      <pc:sldChg chg="modSp mod">
        <pc:chgData name="Taylor, Elizabeth Greer" userId="8a4c1fc6-4f1a-4005-9618-4ede3d3cb551" providerId="ADAL" clId="{BFE48E92-EEEC-4872-9E60-D92E66CB29A6}" dt="2022-06-19T14:10:27.252" v="870" actId="1076"/>
        <pc:sldMkLst>
          <pc:docMk/>
          <pc:sldMk cId="3599938194" sldId="257"/>
        </pc:sldMkLst>
        <pc:spChg chg="mod">
          <ac:chgData name="Taylor, Elizabeth Greer" userId="8a4c1fc6-4f1a-4005-9618-4ede3d3cb551" providerId="ADAL" clId="{BFE48E92-EEEC-4872-9E60-D92E66CB29A6}" dt="2022-06-19T14:10:27.252" v="870" actId="1076"/>
          <ac:spMkLst>
            <pc:docMk/>
            <pc:sldMk cId="3599938194" sldId="257"/>
            <ac:spMk id="2" creationId="{DC8AF3F9-29F3-4C46-9AAD-D38CC902BF2D}"/>
          </ac:spMkLst>
        </pc:spChg>
      </pc:sldChg>
      <pc:sldChg chg="delSp modSp del mod delAnim modAnim">
        <pc:chgData name="Taylor, Elizabeth Greer" userId="8a4c1fc6-4f1a-4005-9618-4ede3d3cb551" providerId="ADAL" clId="{BFE48E92-EEEC-4872-9E60-D92E66CB29A6}" dt="2022-06-18T21:59:14.968" v="804" actId="2696"/>
        <pc:sldMkLst>
          <pc:docMk/>
          <pc:sldMk cId="2940096857" sldId="258"/>
        </pc:sldMkLst>
        <pc:spChg chg="del mod">
          <ac:chgData name="Taylor, Elizabeth Greer" userId="8a4c1fc6-4f1a-4005-9618-4ede3d3cb551" providerId="ADAL" clId="{BFE48E92-EEEC-4872-9E60-D92E66CB29A6}" dt="2022-06-18T21:56:53.924" v="657"/>
          <ac:spMkLst>
            <pc:docMk/>
            <pc:sldMk cId="2940096857" sldId="258"/>
            <ac:spMk id="20" creationId="{7EF3B4B3-FB3D-4E7E-80AF-055BB0C8F0D2}"/>
          </ac:spMkLst>
        </pc:spChg>
        <pc:picChg chg="del">
          <ac:chgData name="Taylor, Elizabeth Greer" userId="8a4c1fc6-4f1a-4005-9618-4ede3d3cb551" providerId="ADAL" clId="{BFE48E92-EEEC-4872-9E60-D92E66CB29A6}" dt="2022-06-18T21:56:28.105" v="645" actId="21"/>
          <ac:picMkLst>
            <pc:docMk/>
            <pc:sldMk cId="2940096857" sldId="258"/>
            <ac:picMk id="4" creationId="{6D04BDF6-885D-D345-A9FC-91078923BC59}"/>
          </ac:picMkLst>
        </pc:picChg>
      </pc:sldChg>
      <pc:sldChg chg="del">
        <pc:chgData name="Taylor, Elizabeth Greer" userId="8a4c1fc6-4f1a-4005-9618-4ede3d3cb551" providerId="ADAL" clId="{BFE48E92-EEEC-4872-9E60-D92E66CB29A6}" dt="2022-06-18T21:42:14.179" v="0" actId="2696"/>
        <pc:sldMkLst>
          <pc:docMk/>
          <pc:sldMk cId="744933568" sldId="259"/>
        </pc:sldMkLst>
      </pc:sldChg>
      <pc:sldChg chg="delSp modSp add del mod">
        <pc:chgData name="Taylor, Elizabeth Greer" userId="8a4c1fc6-4f1a-4005-9618-4ede3d3cb551" providerId="ADAL" clId="{BFE48E92-EEEC-4872-9E60-D92E66CB29A6}" dt="2022-06-18T21:46:41.702" v="134" actId="2696"/>
        <pc:sldMkLst>
          <pc:docMk/>
          <pc:sldMk cId="3673284217" sldId="259"/>
        </pc:sldMkLst>
        <pc:spChg chg="mod">
          <ac:chgData name="Taylor, Elizabeth Greer" userId="8a4c1fc6-4f1a-4005-9618-4ede3d3cb551" providerId="ADAL" clId="{BFE48E92-EEEC-4872-9E60-D92E66CB29A6}" dt="2022-06-18T21:43:11.038" v="23" actId="14100"/>
          <ac:spMkLst>
            <pc:docMk/>
            <pc:sldMk cId="3673284217" sldId="259"/>
            <ac:spMk id="2" creationId="{15B05A6E-DDF8-4F51-8E40-DEA04BF6EC95}"/>
          </ac:spMkLst>
        </pc:spChg>
        <pc:picChg chg="del mod">
          <ac:chgData name="Taylor, Elizabeth Greer" userId="8a4c1fc6-4f1a-4005-9618-4ede3d3cb551" providerId="ADAL" clId="{BFE48E92-EEEC-4872-9E60-D92E66CB29A6}" dt="2022-06-18T21:43:00.138" v="8" actId="478"/>
          <ac:picMkLst>
            <pc:docMk/>
            <pc:sldMk cId="3673284217" sldId="259"/>
            <ac:picMk id="4" creationId="{6D04BDF6-885D-D345-A9FC-91078923BC59}"/>
          </ac:picMkLst>
        </pc:picChg>
      </pc:sldChg>
      <pc:sldChg chg="delSp modSp add del mod ord">
        <pc:chgData name="Taylor, Elizabeth Greer" userId="8a4c1fc6-4f1a-4005-9618-4ede3d3cb551" providerId="ADAL" clId="{BFE48E92-EEEC-4872-9E60-D92E66CB29A6}" dt="2022-06-18T21:46:22.462" v="132" actId="2696"/>
        <pc:sldMkLst>
          <pc:docMk/>
          <pc:sldMk cId="602673389" sldId="260"/>
        </pc:sldMkLst>
        <pc:spChg chg="mod">
          <ac:chgData name="Taylor, Elizabeth Greer" userId="8a4c1fc6-4f1a-4005-9618-4ede3d3cb551" providerId="ADAL" clId="{BFE48E92-EEEC-4872-9E60-D92E66CB29A6}" dt="2022-06-18T21:46:14.843" v="131" actId="1076"/>
          <ac:spMkLst>
            <pc:docMk/>
            <pc:sldMk cId="602673389" sldId="260"/>
            <ac:spMk id="3" creationId="{9D9E0EE3-EB7D-4DB9-A8A3-82C8147605F2}"/>
          </ac:spMkLst>
        </pc:spChg>
        <pc:spChg chg="mod">
          <ac:chgData name="Taylor, Elizabeth Greer" userId="8a4c1fc6-4f1a-4005-9618-4ede3d3cb551" providerId="ADAL" clId="{BFE48E92-EEEC-4872-9E60-D92E66CB29A6}" dt="2022-06-18T21:46:14.843" v="131" actId="1076"/>
          <ac:spMkLst>
            <pc:docMk/>
            <pc:sldMk cId="602673389" sldId="260"/>
            <ac:spMk id="7" creationId="{E11E440F-5B8D-4E8B-9034-B4B61B7E5CAD}"/>
          </ac:spMkLst>
        </pc:spChg>
        <pc:spChg chg="mod">
          <ac:chgData name="Taylor, Elizabeth Greer" userId="8a4c1fc6-4f1a-4005-9618-4ede3d3cb551" providerId="ADAL" clId="{BFE48E92-EEEC-4872-9E60-D92E66CB29A6}" dt="2022-06-18T21:46:14.843" v="131" actId="1076"/>
          <ac:spMkLst>
            <pc:docMk/>
            <pc:sldMk cId="602673389" sldId="260"/>
            <ac:spMk id="8" creationId="{498DA70D-0CA3-4389-9DCD-F7B9FFB80AB4}"/>
          </ac:spMkLst>
        </pc:spChg>
        <pc:picChg chg="del mod">
          <ac:chgData name="Taylor, Elizabeth Greer" userId="8a4c1fc6-4f1a-4005-9618-4ede3d3cb551" providerId="ADAL" clId="{BFE48E92-EEEC-4872-9E60-D92E66CB29A6}" dt="2022-06-18T21:45:52.673" v="129" actId="478"/>
          <ac:picMkLst>
            <pc:docMk/>
            <pc:sldMk cId="602673389" sldId="260"/>
            <ac:picMk id="11" creationId="{79A04D8B-EBEA-A744-ED6E-B5A67F3CD52B}"/>
          </ac:picMkLst>
        </pc:picChg>
      </pc:sldChg>
      <pc:sldChg chg="addSp delSp modSp new mod">
        <pc:chgData name="Taylor, Elizabeth Greer" userId="8a4c1fc6-4f1a-4005-9618-4ede3d3cb551" providerId="ADAL" clId="{BFE48E92-EEEC-4872-9E60-D92E66CB29A6}" dt="2022-06-19T15:21:57.941" v="1215" actId="20577"/>
        <pc:sldMkLst>
          <pc:docMk/>
          <pc:sldMk cId="984400714" sldId="260"/>
        </pc:sldMkLst>
        <pc:spChg chg="mod">
          <ac:chgData name="Taylor, Elizabeth Greer" userId="8a4c1fc6-4f1a-4005-9618-4ede3d3cb551" providerId="ADAL" clId="{BFE48E92-EEEC-4872-9E60-D92E66CB29A6}" dt="2022-06-19T15:21:57.941" v="1215" actId="20577"/>
          <ac:spMkLst>
            <pc:docMk/>
            <pc:sldMk cId="984400714" sldId="260"/>
            <ac:spMk id="2" creationId="{5F8DED97-56BD-57F0-1C56-896D9D6AB1C2}"/>
          </ac:spMkLst>
        </pc:spChg>
        <pc:spChg chg="del">
          <ac:chgData name="Taylor, Elizabeth Greer" userId="8a4c1fc6-4f1a-4005-9618-4ede3d3cb551" providerId="ADAL" clId="{BFE48E92-EEEC-4872-9E60-D92E66CB29A6}" dt="2022-06-18T21:46:50.841" v="135"/>
          <ac:spMkLst>
            <pc:docMk/>
            <pc:sldMk cId="984400714" sldId="260"/>
            <ac:spMk id="3" creationId="{52F1F29D-8E85-D8AF-35F0-839E1F15DEB8}"/>
          </ac:spMkLst>
        </pc:spChg>
        <pc:picChg chg="add mod">
          <ac:chgData name="Taylor, Elizabeth Greer" userId="8a4c1fc6-4f1a-4005-9618-4ede3d3cb551" providerId="ADAL" clId="{BFE48E92-EEEC-4872-9E60-D92E66CB29A6}" dt="2022-06-18T21:47:14.780" v="147" actId="1076"/>
          <ac:picMkLst>
            <pc:docMk/>
            <pc:sldMk cId="984400714" sldId="260"/>
            <ac:picMk id="5" creationId="{852F7AF5-B506-740C-B8D6-964B7D5C56E6}"/>
          </ac:picMkLst>
        </pc:picChg>
        <pc:picChg chg="add mod">
          <ac:chgData name="Taylor, Elizabeth Greer" userId="8a4c1fc6-4f1a-4005-9618-4ede3d3cb551" providerId="ADAL" clId="{BFE48E92-EEEC-4872-9E60-D92E66CB29A6}" dt="2022-06-18T21:47:10.237" v="145" actId="14100"/>
          <ac:picMkLst>
            <pc:docMk/>
            <pc:sldMk cId="984400714" sldId="260"/>
            <ac:picMk id="7" creationId="{D14A9CB6-08EF-B2E7-D43E-34FA956F7FD6}"/>
          </ac:picMkLst>
        </pc:picChg>
      </pc:sldChg>
      <pc:sldChg chg="del">
        <pc:chgData name="Taylor, Elizabeth Greer" userId="8a4c1fc6-4f1a-4005-9618-4ede3d3cb551" providerId="ADAL" clId="{BFE48E92-EEEC-4872-9E60-D92E66CB29A6}" dt="2022-06-18T21:42:19.704" v="2" actId="2696"/>
        <pc:sldMkLst>
          <pc:docMk/>
          <pc:sldMk cId="2373296564" sldId="260"/>
        </pc:sldMkLst>
      </pc:sldChg>
      <pc:sldChg chg="del">
        <pc:chgData name="Taylor, Elizabeth Greer" userId="8a4c1fc6-4f1a-4005-9618-4ede3d3cb551" providerId="ADAL" clId="{BFE48E92-EEEC-4872-9E60-D92E66CB29A6}" dt="2022-06-18T21:42:25.228" v="4" actId="2696"/>
        <pc:sldMkLst>
          <pc:docMk/>
          <pc:sldMk cId="1691922903" sldId="261"/>
        </pc:sldMkLst>
      </pc:sldChg>
      <pc:sldChg chg="addSp delSp modSp add mod ord">
        <pc:chgData name="Taylor, Elizabeth Greer" userId="8a4c1fc6-4f1a-4005-9618-4ede3d3cb551" providerId="ADAL" clId="{BFE48E92-EEEC-4872-9E60-D92E66CB29A6}" dt="2022-06-19T15:22:07.592" v="1221" actId="20577"/>
        <pc:sldMkLst>
          <pc:docMk/>
          <pc:sldMk cId="2491901659" sldId="261"/>
        </pc:sldMkLst>
        <pc:spChg chg="mod">
          <ac:chgData name="Taylor, Elizabeth Greer" userId="8a4c1fc6-4f1a-4005-9618-4ede3d3cb551" providerId="ADAL" clId="{BFE48E92-EEEC-4872-9E60-D92E66CB29A6}" dt="2022-06-19T13:24:19.263" v="805" actId="2710"/>
          <ac:spMkLst>
            <pc:docMk/>
            <pc:sldMk cId="2491901659" sldId="261"/>
            <ac:spMk id="3" creationId="{9D9E0EE3-EB7D-4DB9-A8A3-82C8147605F2}"/>
          </ac:spMkLst>
        </pc:spChg>
        <pc:spChg chg="mod">
          <ac:chgData name="Taylor, Elizabeth Greer" userId="8a4c1fc6-4f1a-4005-9618-4ede3d3cb551" providerId="ADAL" clId="{BFE48E92-EEEC-4872-9E60-D92E66CB29A6}" dt="2022-06-19T15:22:07.592" v="1221" actId="20577"/>
          <ac:spMkLst>
            <pc:docMk/>
            <pc:sldMk cId="2491901659" sldId="261"/>
            <ac:spMk id="7" creationId="{E11E440F-5B8D-4E8B-9034-B4B61B7E5CAD}"/>
          </ac:spMkLst>
        </pc:spChg>
        <pc:spChg chg="mod">
          <ac:chgData name="Taylor, Elizabeth Greer" userId="8a4c1fc6-4f1a-4005-9618-4ede3d3cb551" providerId="ADAL" clId="{BFE48E92-EEEC-4872-9E60-D92E66CB29A6}" dt="2022-06-19T14:15:49.729" v="1037" actId="14100"/>
          <ac:spMkLst>
            <pc:docMk/>
            <pc:sldMk cId="2491901659" sldId="261"/>
            <ac:spMk id="8" creationId="{498DA70D-0CA3-4389-9DCD-F7B9FFB80AB4}"/>
          </ac:spMkLst>
        </pc:spChg>
        <pc:spChg chg="add mod">
          <ac:chgData name="Taylor, Elizabeth Greer" userId="8a4c1fc6-4f1a-4005-9618-4ede3d3cb551" providerId="ADAL" clId="{BFE48E92-EEEC-4872-9E60-D92E66CB29A6}" dt="2022-06-19T15:12:13.016" v="1201" actId="14100"/>
          <ac:spMkLst>
            <pc:docMk/>
            <pc:sldMk cId="2491901659" sldId="261"/>
            <ac:spMk id="9" creationId="{A873F447-4A42-AB77-62AD-B8F7F5EA861E}"/>
          </ac:spMkLst>
        </pc:spChg>
        <pc:picChg chg="add mod">
          <ac:chgData name="Taylor, Elizabeth Greer" userId="8a4c1fc6-4f1a-4005-9618-4ede3d3cb551" providerId="ADAL" clId="{BFE48E92-EEEC-4872-9E60-D92E66CB29A6}" dt="2022-06-18T21:50:00.308" v="297" actId="1076"/>
          <ac:picMkLst>
            <pc:docMk/>
            <pc:sldMk cId="2491901659" sldId="261"/>
            <ac:picMk id="4" creationId="{3CA56984-CA56-74C1-241E-D062C9247442}"/>
          </ac:picMkLst>
        </pc:picChg>
        <pc:picChg chg="del">
          <ac:chgData name="Taylor, Elizabeth Greer" userId="8a4c1fc6-4f1a-4005-9618-4ede3d3cb551" providerId="ADAL" clId="{BFE48E92-EEEC-4872-9E60-D92E66CB29A6}" dt="2022-06-18T21:49:47.788" v="289" actId="478"/>
          <ac:picMkLst>
            <pc:docMk/>
            <pc:sldMk cId="2491901659" sldId="261"/>
            <ac:picMk id="11" creationId="{79A04D8B-EBEA-A744-ED6E-B5A67F3CD52B}"/>
          </ac:picMkLst>
        </pc:picChg>
      </pc:sldChg>
      <pc:sldChg chg="addSp delSp modSp add mod ord">
        <pc:chgData name="Taylor, Elizabeth Greer" userId="8a4c1fc6-4f1a-4005-9618-4ede3d3cb551" providerId="ADAL" clId="{BFE48E92-EEEC-4872-9E60-D92E66CB29A6}" dt="2022-06-19T15:22:11.816" v="1222" actId="20577"/>
        <pc:sldMkLst>
          <pc:docMk/>
          <pc:sldMk cId="294105640" sldId="262"/>
        </pc:sldMkLst>
        <pc:spChg chg="mod">
          <ac:chgData name="Taylor, Elizabeth Greer" userId="8a4c1fc6-4f1a-4005-9618-4ede3d3cb551" providerId="ADAL" clId="{BFE48E92-EEEC-4872-9E60-D92E66CB29A6}" dt="2022-06-19T15:22:11.816" v="1222" actId="20577"/>
          <ac:spMkLst>
            <pc:docMk/>
            <pc:sldMk cId="294105640" sldId="262"/>
            <ac:spMk id="2" creationId="{5F8DED97-56BD-57F0-1C56-896D9D6AB1C2}"/>
          </ac:spMkLst>
        </pc:spChg>
        <pc:spChg chg="add del mod">
          <ac:chgData name="Taylor, Elizabeth Greer" userId="8a4c1fc6-4f1a-4005-9618-4ede3d3cb551" providerId="ADAL" clId="{BFE48E92-EEEC-4872-9E60-D92E66CB29A6}" dt="2022-06-18T21:55:57.969" v="641"/>
          <ac:spMkLst>
            <pc:docMk/>
            <pc:sldMk cId="294105640" sldId="262"/>
            <ac:spMk id="4" creationId="{BC37A4EA-CAF2-38D6-9520-7CC5945CE8A0}"/>
          </ac:spMkLst>
        </pc:spChg>
        <pc:picChg chg="del">
          <ac:chgData name="Taylor, Elizabeth Greer" userId="8a4c1fc6-4f1a-4005-9618-4ede3d3cb551" providerId="ADAL" clId="{BFE48E92-EEEC-4872-9E60-D92E66CB29A6}" dt="2022-06-18T21:55:42.270" v="638" actId="478"/>
          <ac:picMkLst>
            <pc:docMk/>
            <pc:sldMk cId="294105640" sldId="262"/>
            <ac:picMk id="5" creationId="{852F7AF5-B506-740C-B8D6-964B7D5C56E6}"/>
          </ac:picMkLst>
        </pc:picChg>
        <pc:picChg chg="del mod">
          <ac:chgData name="Taylor, Elizabeth Greer" userId="8a4c1fc6-4f1a-4005-9618-4ede3d3cb551" providerId="ADAL" clId="{BFE48E92-EEEC-4872-9E60-D92E66CB29A6}" dt="2022-06-18T21:55:50.053" v="640" actId="478"/>
          <ac:picMkLst>
            <pc:docMk/>
            <pc:sldMk cId="294105640" sldId="262"/>
            <ac:picMk id="7" creationId="{D14A9CB6-08EF-B2E7-D43E-34FA956F7FD6}"/>
          </ac:picMkLst>
        </pc:picChg>
        <pc:picChg chg="add mod">
          <ac:chgData name="Taylor, Elizabeth Greer" userId="8a4c1fc6-4f1a-4005-9618-4ede3d3cb551" providerId="ADAL" clId="{BFE48E92-EEEC-4872-9E60-D92E66CB29A6}" dt="2022-06-18T21:56:00.880" v="644" actId="1076"/>
          <ac:picMkLst>
            <pc:docMk/>
            <pc:sldMk cId="294105640" sldId="262"/>
            <ac:picMk id="8" creationId="{3A5F723B-7EAF-FF29-4AD6-11391AF703DD}"/>
          </ac:picMkLst>
        </pc:picChg>
        <pc:picChg chg="add mod">
          <ac:chgData name="Taylor, Elizabeth Greer" userId="8a4c1fc6-4f1a-4005-9618-4ede3d3cb551" providerId="ADAL" clId="{BFE48E92-EEEC-4872-9E60-D92E66CB29A6}" dt="2022-06-18T21:56:42.632" v="649" actId="1076"/>
          <ac:picMkLst>
            <pc:docMk/>
            <pc:sldMk cId="294105640" sldId="262"/>
            <ac:picMk id="9" creationId="{9857904C-3AE7-E6E7-5F26-686438ABB752}"/>
          </ac:picMkLst>
        </pc:picChg>
      </pc:sldChg>
      <pc:sldChg chg="del">
        <pc:chgData name="Taylor, Elizabeth Greer" userId="8a4c1fc6-4f1a-4005-9618-4ede3d3cb551" providerId="ADAL" clId="{BFE48E92-EEEC-4872-9E60-D92E66CB29A6}" dt="2022-06-18T21:42:16.827" v="1" actId="2696"/>
        <pc:sldMkLst>
          <pc:docMk/>
          <pc:sldMk cId="2203089107" sldId="262"/>
        </pc:sldMkLst>
      </pc:sldChg>
      <pc:sldChg chg="del">
        <pc:chgData name="Taylor, Elizabeth Greer" userId="8a4c1fc6-4f1a-4005-9618-4ede3d3cb551" providerId="ADAL" clId="{BFE48E92-EEEC-4872-9E60-D92E66CB29A6}" dt="2022-06-18T21:42:22.140" v="3" actId="2696"/>
        <pc:sldMkLst>
          <pc:docMk/>
          <pc:sldMk cId="588867653" sldId="263"/>
        </pc:sldMkLst>
      </pc:sldChg>
      <pc:sldChg chg="del">
        <pc:chgData name="Taylor, Elizabeth Greer" userId="8a4c1fc6-4f1a-4005-9618-4ede3d3cb551" providerId="ADAL" clId="{BFE48E92-EEEC-4872-9E60-D92E66CB29A6}" dt="2022-06-18T21:42:30.537" v="5" actId="2696"/>
        <pc:sldMkLst>
          <pc:docMk/>
          <pc:sldMk cId="458760688" sldId="26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DA95B-9CB0-45E6-BF15-DCECD1586E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D1AAC3-5FD2-4BCA-A032-9D0AD477D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C065A-7560-4A34-B13F-66C935FE214F}" type="datetimeFigureOut">
              <a:rPr lang="en-US" smtClean="0"/>
              <a:t>6/19/2022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9C6B9-C23F-4C20-8273-3800468196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03235-B715-4620-A90E-8478CC3D9C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FF060-D408-4A0C-A60B-108AF4CDFC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75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7432-2AB1-43E6-A203-71430DE2112E}" type="datetimeFigureOut">
              <a:rPr lang="en-US" smtClean="0"/>
              <a:t>6/19/2022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5A5F3-E7C8-41AA-BEFD-88F8FA173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7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7C5E6F3-B619-46C8-AE1B-594461A19AD8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B5C77FF8-475F-4E4A-A011-7231E68F1E93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9FC3FC62-8BD9-4EAA-8A2F-2A17A960114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9E3EBD67-563D-4494-BE38-1DEB36803863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BECCB38-14EC-4A7A-B7E4-DD3E7000A17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FA86295C-C0CB-4273-95C7-3369C09C7E7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</p:grpSp>
      <p:sp>
        <p:nvSpPr>
          <p:cNvPr id="8" name="Прямоугольник 50">
            <a:extLst>
              <a:ext uri="{FF2B5EF4-FFF2-40B4-BE49-F238E27FC236}">
                <a16:creationId xmlns:a16="http://schemas.microsoft.com/office/drawing/2014/main" id="{37341355-6548-4CD4-A48D-BB12405E01AB}"/>
              </a:ext>
            </a:extLst>
          </p:cNvPr>
          <p:cNvSpPr/>
          <p:nvPr userDrawn="1"/>
        </p:nvSpPr>
        <p:spPr>
          <a:xfrm>
            <a:off x="6163056" y="-9542"/>
            <a:ext cx="6028944" cy="6867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8A5C9-3404-4900-9DD0-2F90F47584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15073" y="418009"/>
            <a:ext cx="5124910" cy="2387600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rgbClr val="D24726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3A026-2492-415D-B018-73251D30C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320" y="2964285"/>
            <a:ext cx="4474746" cy="963002"/>
          </a:xfrm>
        </p:spPr>
        <p:txBody>
          <a:bodyPr>
            <a:normAutofit/>
          </a:bodyPr>
          <a:lstStyle>
            <a:lvl1pPr marL="0" indent="0" algn="ctr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709820-6146-43BF-9EDE-4DC19D710A9C}"/>
              </a:ext>
            </a:extLst>
          </p:cNvPr>
          <p:cNvSpPr/>
          <p:nvPr userDrawn="1"/>
        </p:nvSpPr>
        <p:spPr>
          <a:xfrm>
            <a:off x="1005319" y="2921185"/>
            <a:ext cx="4474746" cy="1006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1F2B5C-7CC8-4166-8811-E3FC8C02B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319" y="1089395"/>
            <a:ext cx="4474746" cy="1716214"/>
          </a:xfrm>
        </p:spPr>
        <p:txBody>
          <a:bodyPr anchor="b"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EB84C57-015B-4F32-A9F8-92B8BD70E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319" y="4042863"/>
            <a:ext cx="4474746" cy="1716214"/>
          </a:xfrm>
        </p:spPr>
        <p:txBody>
          <a:bodyPr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813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5AE9F-A12C-4E0B-A34B-7E06BD86B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2D97C-B4C3-4AFC-845D-61BBB892F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61414-BF95-4662-A709-F2B6F7F2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6/19/2022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51846-A730-430D-B43A-FDC6D574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7D134-1616-411F-940C-B252EE42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9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E373FE-062D-4F04-8E42-50A91678E6AE}"/>
              </a:ext>
            </a:extLst>
          </p:cNvPr>
          <p:cNvSpPr/>
          <p:nvPr userDrawn="1"/>
        </p:nvSpPr>
        <p:spPr>
          <a:xfrm>
            <a:off x="0" y="0"/>
            <a:ext cx="12192000" cy="182562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ED4EF-058A-4499-A8C7-69909D11F7DB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6" name="Полилиния: фигура 12">
              <a:extLst>
                <a:ext uri="{FF2B5EF4-FFF2-40B4-BE49-F238E27FC236}">
                  <a16:creationId xmlns:a16="http://schemas.microsoft.com/office/drawing/2014/main" id="{22F590E2-5600-4D15-9219-799BF4457ED8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7" name="Полилиния: фигура 17">
              <a:extLst>
                <a:ext uri="{FF2B5EF4-FFF2-40B4-BE49-F238E27FC236}">
                  <a16:creationId xmlns:a16="http://schemas.microsoft.com/office/drawing/2014/main" id="{C7C61BAA-D5A6-4CD2-916D-D39799A108B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8" name="Полилиния: фигура 15">
              <a:extLst>
                <a:ext uri="{FF2B5EF4-FFF2-40B4-BE49-F238E27FC236}">
                  <a16:creationId xmlns:a16="http://schemas.microsoft.com/office/drawing/2014/main" id="{EDCDF9A2-F24A-47A6-A70E-E979287ECE4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9" name="Полилиния: фигура 10">
              <a:extLst>
                <a:ext uri="{FF2B5EF4-FFF2-40B4-BE49-F238E27FC236}">
                  <a16:creationId xmlns:a16="http://schemas.microsoft.com/office/drawing/2014/main" id="{6A149CB9-E9F6-4973-BB43-02862976487A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3">
              <a:extLst>
                <a:ext uri="{FF2B5EF4-FFF2-40B4-BE49-F238E27FC236}">
                  <a16:creationId xmlns:a16="http://schemas.microsoft.com/office/drawing/2014/main" id="{47668842-28F9-4DD9-B5EB-BFC4077406E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DF10AABB-E8F4-4E2E-9A5B-A11E6695C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1404714"/>
          </a:xfrm>
        </p:spPr>
        <p:txBody>
          <a:bodyPr anchor="b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E512-9FAF-49A2-B445-9C789B0C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75" y="2041347"/>
            <a:ext cx="11188589" cy="4135616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D3FC0685-4D60-4734-B09F-372FD83F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275" y="6356350"/>
            <a:ext cx="3073125" cy="365125"/>
          </a:xfrm>
        </p:spPr>
        <p:txBody>
          <a:bodyPr/>
          <a:lstStyle/>
          <a:p>
            <a:fld id="{739D54EE-0D73-4FDC-8312-4E21BB23DB24}" type="datetimeFigureOut">
              <a:rPr lang="en-US" noProof="0" smtClean="0"/>
              <a:t>6/19/2022</a:t>
            </a:fld>
            <a:endParaRPr lang="en-US" noProof="0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6625F6F7-8499-4E34-896D-9E1681AA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E994F3B-479F-42F3-AE36-C259EE6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086264" cy="365125"/>
          </a:xfrm>
        </p:spPr>
        <p:txBody>
          <a:bodyPr/>
          <a:lstStyle/>
          <a:p>
            <a:fld id="{360EBF0A-94C9-4A9B-BA1E-C21ADEFDACD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3543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894423-F1D8-4448-BE4E-C66A70FF440C}"/>
              </a:ext>
            </a:extLst>
          </p:cNvPr>
          <p:cNvSpPr/>
          <p:nvPr userDrawn="1"/>
        </p:nvSpPr>
        <p:spPr>
          <a:xfrm>
            <a:off x="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FD5A2C-B40C-41B6-8486-0060E7D0B499}"/>
              </a:ext>
            </a:extLst>
          </p:cNvPr>
          <p:cNvGrpSpPr/>
          <p:nvPr userDrawn="1"/>
        </p:nvGrpSpPr>
        <p:grpSpPr>
          <a:xfrm>
            <a:off x="288531" y="0"/>
            <a:ext cx="11375568" cy="6857999"/>
            <a:chOff x="408216" y="-849"/>
            <a:chExt cx="11375568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5F5515-DBFB-431E-956A-73730B15A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8216" y="-849"/>
              <a:ext cx="11375568" cy="6857999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256075D-BF8D-4C2D-A9DA-CFB59002F49B}"/>
                </a:ext>
              </a:extLst>
            </p:cNvPr>
            <p:cNvSpPr/>
            <p:nvPr/>
          </p:nvSpPr>
          <p:spPr>
            <a:xfrm>
              <a:off x="4915716" y="2562225"/>
              <a:ext cx="1631189" cy="1704975"/>
            </a:xfrm>
            <a:prstGeom prst="ellipse">
              <a:avLst/>
            </a:prstGeom>
            <a:solidFill>
              <a:srgbClr val="1B1B1B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25EE08E-CA10-4C5F-97BC-B48B0451A492}"/>
              </a:ext>
            </a:extLst>
          </p:cNvPr>
          <p:cNvSpPr/>
          <p:nvPr userDrawn="1"/>
        </p:nvSpPr>
        <p:spPr>
          <a:xfrm>
            <a:off x="1128140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Прямоугольник 28">
            <a:extLst>
              <a:ext uri="{FF2B5EF4-FFF2-40B4-BE49-F238E27FC236}">
                <a16:creationId xmlns:a16="http://schemas.microsoft.com/office/drawing/2014/main" id="{8A0A4B2E-2560-4117-A770-DF23BDEC29BC}"/>
              </a:ext>
            </a:extLst>
          </p:cNvPr>
          <p:cNvSpPr/>
          <p:nvPr userDrawn="1"/>
        </p:nvSpPr>
        <p:spPr>
          <a:xfrm rot="5400000">
            <a:off x="2664108" y="-2675485"/>
            <a:ext cx="6841448" cy="12192418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5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944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logo&#10;&#10;Description generated with high confidence">
            <a:extLst>
              <a:ext uri="{FF2B5EF4-FFF2-40B4-BE49-F238E27FC236}">
                <a16:creationId xmlns:a16="http://schemas.microsoft.com/office/drawing/2014/main" id="{F9AA9814-A4CA-4D4D-95C0-1671163FF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" y="0"/>
            <a:ext cx="12192525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80288483-DBC2-48F1-A175-D448652B374C}"/>
              </a:ext>
            </a:extLst>
          </p:cNvPr>
          <p:cNvSpPr/>
          <p:nvPr userDrawn="1"/>
        </p:nvSpPr>
        <p:spPr>
          <a:xfrm rot="5400000">
            <a:off x="2666790" y="-2668056"/>
            <a:ext cx="6857999" cy="1219241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134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green, building&#10;&#10;Description generated with very high confidence">
            <a:extLst>
              <a:ext uri="{FF2B5EF4-FFF2-40B4-BE49-F238E27FC236}">
                <a16:creationId xmlns:a16="http://schemas.microsoft.com/office/drawing/2014/main" id="{D9823306-4A07-407B-9BD7-7087707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BF85E922-92A5-4955-9D80-B34534253A7E}"/>
              </a:ext>
            </a:extLst>
          </p:cNvPr>
          <p:cNvSpPr/>
          <p:nvPr userDrawn="1"/>
        </p:nvSpPr>
        <p:spPr>
          <a:xfrm rot="5400000">
            <a:off x="2666999" y="-2667846"/>
            <a:ext cx="6858000" cy="12192000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73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8313A-ED3E-4C6E-898C-81CAB861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6/19/2022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FC2F1-8F26-4F41-A048-7AE0FD22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043CD-B5A2-46E8-B5B7-0A46DC4D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7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5F00FF-9C6D-4C1D-BA10-0F325A2E9586}"/>
              </a:ext>
            </a:extLst>
          </p:cNvPr>
          <p:cNvSpPr/>
          <p:nvPr userDrawn="1"/>
        </p:nvSpPr>
        <p:spPr>
          <a:xfrm>
            <a:off x="0" y="0"/>
            <a:ext cx="12192000" cy="360011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C1FFAE-66DB-4219-93A4-3552C130E347}"/>
              </a:ext>
            </a:extLst>
          </p:cNvPr>
          <p:cNvSpPr/>
          <p:nvPr userDrawn="1"/>
        </p:nvSpPr>
        <p:spPr>
          <a:xfrm>
            <a:off x="0" y="3600110"/>
            <a:ext cx="12192000" cy="32578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13464F-2992-45B5-A184-8A6007F4850B}"/>
              </a:ext>
            </a:extLst>
          </p:cNvPr>
          <p:cNvSpPr/>
          <p:nvPr userDrawn="1"/>
        </p:nvSpPr>
        <p:spPr>
          <a:xfrm>
            <a:off x="8475446" y="1161357"/>
            <a:ext cx="3474237" cy="5472000"/>
          </a:xfrm>
          <a:prstGeom prst="roundRect">
            <a:avLst>
              <a:gd name="adj" fmla="val 0"/>
            </a:avLst>
          </a:prstGeom>
          <a:solidFill>
            <a:srgbClr val="9F361D"/>
          </a:solidFill>
          <a:ln w="19050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14105E-03E8-445A-90F2-609CF778877E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2" name="Полилиния: фигура 12">
              <a:extLst>
                <a:ext uri="{FF2B5EF4-FFF2-40B4-BE49-F238E27FC236}">
                  <a16:creationId xmlns:a16="http://schemas.microsoft.com/office/drawing/2014/main" id="{B483E038-368A-4C9F-9820-AE41EC03799B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7341419B-9083-4737-9BB0-E8D0390907E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4" name="Полилиния: фигура 15">
              <a:extLst>
                <a:ext uri="{FF2B5EF4-FFF2-40B4-BE49-F238E27FC236}">
                  <a16:creationId xmlns:a16="http://schemas.microsoft.com/office/drawing/2014/main" id="{C15068D9-07BB-4882-9BC2-11C67EE4D1B6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5" name="Полилиния: фигура 10">
              <a:extLst>
                <a:ext uri="{FF2B5EF4-FFF2-40B4-BE49-F238E27FC236}">
                  <a16:creationId xmlns:a16="http://schemas.microsoft.com/office/drawing/2014/main" id="{64812056-FC33-4A74-95D9-6A8B85417C4E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6" name="Полилиния: фигура 13">
              <a:extLst>
                <a:ext uri="{FF2B5EF4-FFF2-40B4-BE49-F238E27FC236}">
                  <a16:creationId xmlns:a16="http://schemas.microsoft.com/office/drawing/2014/main" id="{1FF84DA7-3B36-4AC6-9A01-446CB8DCA7BC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32445A-6E54-4AAB-9280-95DE10044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704157"/>
          </a:xfrm>
        </p:spPr>
        <p:txBody>
          <a:bodyPr anchor="b">
            <a:normAutofit/>
          </a:bodyPr>
          <a:lstStyle>
            <a:lvl1pPr>
              <a:defRPr lang="en-US" sz="32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A478-0885-4F05-8D53-B833B4CA5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36" y="1187414"/>
            <a:ext cx="7737994" cy="5444286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C1AF-3B34-4B97-BADE-332955EE5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0643" y="1610476"/>
            <a:ext cx="2946222" cy="464964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466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0D9F73-C536-4DBB-ABC7-3AF2DA8AE782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C83744E3-B76D-47B1-9922-6AE5D1BABC1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73D22470-9745-4871-B80A-F5051ED2F97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8B3CC523-A8E9-4939-A4CB-A92EE895BF7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44FEB0E8-C4D3-4C25-82DE-070308039F7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388B51B0-32B1-4F5D-A34B-A10B6FF4579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DABE7EF-9BFF-43D8-B3E3-8B1A308EC4BD}"/>
              </a:ext>
            </a:extLst>
          </p:cNvPr>
          <p:cNvSpPr/>
          <p:nvPr userDrawn="1"/>
        </p:nvSpPr>
        <p:spPr>
          <a:xfrm>
            <a:off x="2307939" y="-4794"/>
            <a:ext cx="5434313" cy="6862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42C05-0AC9-4246-A2D1-A1512FD16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631" y="1476824"/>
            <a:ext cx="1782095" cy="67873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LABEL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8A2584-11BE-41E0-AB0E-875B0F537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438400" y="288758"/>
            <a:ext cx="5181600" cy="62885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F9340-7EF4-4F19-8547-F395019A0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7942" y="288757"/>
            <a:ext cx="4114800" cy="6288505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65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8C71-ECAF-41E0-920D-D35C237D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6ABDC-6B48-4B48-8AB7-F6CEDFAD7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E2D15-4EDC-4C1D-9885-608AE78F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6/19/2022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AE146-E6F2-4080-B8B2-E0B6CF33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D65B9-F6CE-4758-8438-1A5FA372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5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0455C-46C2-4218-ABFC-4AC71D50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1695-6D3F-45A5-97FE-2B38F5DE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454FD-AC2F-4A24-B05A-0A3675E92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D54EE-0D73-4FDC-8312-4E21BB23DB24}" type="datetimeFigureOut">
              <a:rPr lang="en-US" smtClean="0"/>
              <a:t>6/19/2022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18123-FF77-4649-B9E6-C043C827E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E6973-B384-4996-A6E4-1FDE0C7C3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5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60" r:id="rId4"/>
    <p:sldLayoutId id="2147483661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8.xml"/><Relationship Id="rId6" Type="http://schemas.microsoft.com/office/2017/06/relationships/model3d" Target="../media/model3d3.glb"/><Relationship Id="rId5" Type="http://schemas.openxmlformats.org/officeDocument/2006/relationships/image" Target="../media/image5.png"/><Relationship Id="rId4" Type="http://schemas.microsoft.com/office/2017/06/relationships/model3d" Target="../media/model3d2.glb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F3F9-29F3-4C46-9AAD-D38CC902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1584"/>
            <a:ext cx="2223247" cy="224664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Ames Project Phase 1 Deliverable    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House Level 1" descr="3D House Level 1, front view, separated from the rest of the house diagram">
                <a:extLst>
                  <a:ext uri="{FF2B5EF4-FFF2-40B4-BE49-F238E27FC236}">
                    <a16:creationId xmlns:a16="http://schemas.microsoft.com/office/drawing/2014/main" id="{52404CC0-29D2-4EB9-8EFB-555651B3C1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5994994"/>
                  </p:ext>
                </p:extLst>
              </p:nvPr>
            </p:nvGraphicFramePr>
            <p:xfrm>
              <a:off x="2464462" y="5408322"/>
              <a:ext cx="5214502" cy="8868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14502" cy="886895"/>
                    </a:xfrm>
                    <a:prstGeom prst="rect">
                      <a:avLst/>
                    </a:prstGeom>
                  </am3d:spPr>
                  <am3d:camera>
                    <am3d:pos x="0" y="0" z="576879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4" d="1000000"/>
                    <am3d:preTrans dx="-91576924" dy="-3050846" dz="-15178712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House Level 1" descr="3D House Level 1, front view, separated from the rest of the house diagram">
                <a:extLst>
                  <a:ext uri="{FF2B5EF4-FFF2-40B4-BE49-F238E27FC236}">
                    <a16:creationId xmlns:a16="http://schemas.microsoft.com/office/drawing/2014/main" id="{52404CC0-29D2-4EB9-8EFB-555651B3C1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4462" y="5408322"/>
                <a:ext cx="5214502" cy="886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House Level 2" descr="3D House Level 2, front view, separated from the rest of the house diagram">
                <a:extLst>
                  <a:ext uri="{FF2B5EF4-FFF2-40B4-BE49-F238E27FC236}">
                    <a16:creationId xmlns:a16="http://schemas.microsoft.com/office/drawing/2014/main" id="{747CDB80-B51B-4B23-A0F1-C817CABB9C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5630234"/>
                  </p:ext>
                </p:extLst>
              </p:nvPr>
            </p:nvGraphicFramePr>
            <p:xfrm>
              <a:off x="2495874" y="3795198"/>
              <a:ext cx="5198763" cy="8880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198763" cy="888022"/>
                    </a:xfrm>
                    <a:prstGeom prst="rect">
                      <a:avLst/>
                    </a:prstGeom>
                  </am3d:spPr>
                  <am3d:camera>
                    <am3d:pos x="0" y="0" z="57794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" d="1000000"/>
                    <am3d:preTrans dx="-92097212" dy="-9194319" dz="-15162679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House Level 2" descr="3D House Level 2, front view, separated from the rest of the house diagram">
                <a:extLst>
                  <a:ext uri="{FF2B5EF4-FFF2-40B4-BE49-F238E27FC236}">
                    <a16:creationId xmlns:a16="http://schemas.microsoft.com/office/drawing/2014/main" id="{747CDB80-B51B-4B23-A0F1-C817CABB9C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5874" y="3795198"/>
                <a:ext cx="5198763" cy="888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House Level 3" descr="3D House Level 3, front view, separated from the rest of the house diagram. With the roof off the details of the vaulted ceiling are visible.">
                <a:extLst>
                  <a:ext uri="{FF2B5EF4-FFF2-40B4-BE49-F238E27FC236}">
                    <a16:creationId xmlns:a16="http://schemas.microsoft.com/office/drawing/2014/main" id="{312F70FA-9A3B-4E79-B3B7-756303FB0F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7302113"/>
                  </p:ext>
                </p:extLst>
              </p:nvPr>
            </p:nvGraphicFramePr>
            <p:xfrm>
              <a:off x="2559589" y="1611190"/>
              <a:ext cx="5064584" cy="136180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064584" cy="1361809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House Level 3" descr="3D House Level 3, front view, separated from the rest of the house diagram. With the roof off the details of the vaulted ceiling are visible.">
                <a:extLst>
                  <a:ext uri="{FF2B5EF4-FFF2-40B4-BE49-F238E27FC236}">
                    <a16:creationId xmlns:a16="http://schemas.microsoft.com/office/drawing/2014/main" id="{312F70FA-9A3B-4E79-B3B7-756303FB0F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59589" y="1611190"/>
                <a:ext cx="5064584" cy="1361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Roof" descr="3D House Roof, front view, separated from the rest of the house diagram">
                <a:extLst>
                  <a:ext uri="{FF2B5EF4-FFF2-40B4-BE49-F238E27FC236}">
                    <a16:creationId xmlns:a16="http://schemas.microsoft.com/office/drawing/2014/main" id="{68C46967-3FB5-406C-84BE-5D0C669B16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8625007"/>
                  </p:ext>
                </p:extLst>
              </p:nvPr>
            </p:nvGraphicFramePr>
            <p:xfrm>
              <a:off x="2528973" y="474050"/>
              <a:ext cx="5175492" cy="102160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175492" cy="1021609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Roof" descr="3D House Roof, front view, separated from the rest of the house diagram">
                <a:extLst>
                  <a:ext uri="{FF2B5EF4-FFF2-40B4-BE49-F238E27FC236}">
                    <a16:creationId xmlns:a16="http://schemas.microsoft.com/office/drawing/2014/main" id="{68C46967-3FB5-406C-84BE-5D0C669B16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28973" y="474050"/>
                <a:ext cx="5175492" cy="1021609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Top Line">
            <a:extLst>
              <a:ext uri="{FF2B5EF4-FFF2-40B4-BE49-F238E27FC236}">
                <a16:creationId xmlns:a16="http://schemas.microsoft.com/office/drawing/2014/main" id="{FB1B11DA-942A-4603-8BDC-C4EDC7755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87070" y="1740886"/>
            <a:ext cx="3409517" cy="211015"/>
            <a:chOff x="8187070" y="1740886"/>
            <a:chExt cx="3409517" cy="21101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38A118-796E-4E86-AC24-B4E4D435A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line and dot 25">
              <a:extLst>
                <a:ext uri="{FF2B5EF4-FFF2-40B4-BE49-F238E27FC236}">
                  <a16:creationId xmlns:a16="http://schemas.microsoft.com/office/drawing/2014/main" id="{1E606FEE-30BB-4291-818C-0E727A7F5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1" name="TextBox 3rd Floor" descr="3rd FLOOR: &#10;Natural stone complements the surrounding environment">
            <a:extLst>
              <a:ext uri="{FF2B5EF4-FFF2-40B4-BE49-F238E27FC236}">
                <a16:creationId xmlns:a16="http://schemas.microsoft.com/office/drawing/2014/main" id="{DF3D9004-3108-482D-A0C9-45B09A3C0ADA}"/>
              </a:ext>
            </a:extLst>
          </p:cNvPr>
          <p:cNvSpPr txBox="1"/>
          <p:nvPr/>
        </p:nvSpPr>
        <p:spPr>
          <a:xfrm>
            <a:off x="8156831" y="2173481"/>
            <a:ext cx="366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BAN 502 Predictive Analytics 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Elizabeth Taylor 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938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D9E0EE3-EB7D-4DB9-A8A3-82C814760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320" y="2965141"/>
            <a:ext cx="4474746" cy="1087251"/>
          </a:xfrm>
        </p:spPr>
        <p:txBody>
          <a:bodyPr>
            <a:normAutofit/>
          </a:bodyPr>
          <a:lstStyle/>
          <a:p>
            <a:r>
              <a:rPr lang="en-US" altLang="en-US" sz="2800" b="1" dirty="0"/>
              <a:t>Total Number of Bathrooms </a:t>
            </a:r>
          </a:p>
        </p:txBody>
      </p:sp>
      <p:sp>
        <p:nvSpPr>
          <p:cNvPr id="7" name="Text Placeholder 1" descr="In a world where downtime is more wishful thinking than reality, it’s essential that your home offers true tranquility, space, and comfort.">
            <a:extLst>
              <a:ext uri="{FF2B5EF4-FFF2-40B4-BE49-F238E27FC236}">
                <a16:creationId xmlns:a16="http://schemas.microsoft.com/office/drawing/2014/main" id="{E11E440F-5B8D-4E8B-9034-B4B61B7E5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pPr algn="ctr"/>
            <a:r>
              <a:rPr lang="en-US" altLang="en-US" sz="2400" dirty="0"/>
              <a:t>There are many things that go into the sale price of a house and if it sells over the average sale price. This presentation will look at a few of the factors that make homes sell for above the average.</a:t>
            </a:r>
          </a:p>
        </p:txBody>
      </p:sp>
      <p:sp>
        <p:nvSpPr>
          <p:cNvPr id="8" name="Text Placeholder 2" descr="Designed to make the most of natural light, with soaring ceilings, 8ft doors, and spacious enough for the largest of  families, this really is a place where your home really can be your castle.">
            <a:extLst>
              <a:ext uri="{FF2B5EF4-FFF2-40B4-BE49-F238E27FC236}">
                <a16:creationId xmlns:a16="http://schemas.microsoft.com/office/drawing/2014/main" id="{498DA70D-0CA3-4389-9DCD-F7B9FFB80A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319" y="4042863"/>
            <a:ext cx="4474746" cy="1087251"/>
          </a:xfrm>
        </p:spPr>
        <p:txBody>
          <a:bodyPr>
            <a:normAutofit/>
          </a:bodyPr>
          <a:lstStyle/>
          <a:p>
            <a:pPr algn="ctr"/>
            <a:r>
              <a:rPr lang="en-US" altLang="en-US" sz="2000" dirty="0"/>
              <a:t>Here we can see that homes with more bathrooms usually sold for above the median sale price. </a:t>
            </a:r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A04D8B-EBEA-A744-ED6E-B5A67F3CD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445" y="133164"/>
            <a:ext cx="5469487" cy="61378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C5B2EF-2D8A-55BD-3B9F-5DE2815E3C34}"/>
              </a:ext>
            </a:extLst>
          </p:cNvPr>
          <p:cNvSpPr txBox="1"/>
          <p:nvPr/>
        </p:nvSpPr>
        <p:spPr>
          <a:xfrm>
            <a:off x="6676008" y="6464709"/>
            <a:ext cx="3968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 This data was created by combining Full Bath with Half Bath</a:t>
            </a:r>
          </a:p>
        </p:txBody>
      </p:sp>
    </p:spTree>
    <p:extLst>
      <p:ext uri="{BB962C8B-B14F-4D97-AF65-F5344CB8AC3E}">
        <p14:creationId xmlns:p14="http://schemas.microsoft.com/office/powerpoint/2010/main" val="284300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DED97-56BD-57F0-1C56-896D9D6A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88" y="295834"/>
            <a:ext cx="10184223" cy="1172683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Total Rooms and Square Feet in house influence if a house sells above the median price.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52F7AF5-B506-740C-B8D6-964B7D5C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2124366"/>
            <a:ext cx="4103167" cy="4604552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14A9CB6-08EF-B2E7-D43E-34FA956F7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706" y="1826563"/>
            <a:ext cx="4368544" cy="490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00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D9E0EE3-EB7D-4DB9-A8A3-82C814760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320" y="2965141"/>
            <a:ext cx="4474746" cy="10872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US" sz="2800" dirty="0"/>
              <a:t>Porch or 3 Season Room</a:t>
            </a:r>
          </a:p>
        </p:txBody>
      </p:sp>
      <p:sp>
        <p:nvSpPr>
          <p:cNvPr id="7" name="Text Placeholder 1" descr="In a world where downtime is more wishful thinking than reality, it’s essential that your home offers true tranquility, space, and comfort.">
            <a:extLst>
              <a:ext uri="{FF2B5EF4-FFF2-40B4-BE49-F238E27FC236}">
                <a16:creationId xmlns:a16="http://schemas.microsoft.com/office/drawing/2014/main" id="{E11E440F-5B8D-4E8B-9034-B4B61B7E5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319" y="1497106"/>
            <a:ext cx="4474746" cy="1308503"/>
          </a:xfrm>
        </p:spPr>
        <p:txBody>
          <a:bodyPr>
            <a:noAutofit/>
          </a:bodyPr>
          <a:lstStyle/>
          <a:p>
            <a:pPr algn="ctr"/>
            <a:r>
              <a:rPr lang="en-US" altLang="en-US" sz="2000" dirty="0"/>
              <a:t>Some rooms are considered a perk and not necessary but nice to have. A porch or a 3-season room is one of those rooms.</a:t>
            </a:r>
          </a:p>
        </p:txBody>
      </p:sp>
      <p:sp>
        <p:nvSpPr>
          <p:cNvPr id="8" name="Text Placeholder 2" descr="Designed to make the most of natural light, with soaring ceilings, 8ft doors, and spacious enough for the largest of  families, this really is a place where your home really can be your castle.">
            <a:extLst>
              <a:ext uri="{FF2B5EF4-FFF2-40B4-BE49-F238E27FC236}">
                <a16:creationId xmlns:a16="http://schemas.microsoft.com/office/drawing/2014/main" id="{498DA70D-0CA3-4389-9DCD-F7B9FFB80A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319" y="4042863"/>
            <a:ext cx="4474746" cy="1219419"/>
          </a:xfrm>
        </p:spPr>
        <p:txBody>
          <a:bodyPr>
            <a:noAutofit/>
          </a:bodyPr>
          <a:lstStyle/>
          <a:p>
            <a:pPr algn="ctr"/>
            <a:r>
              <a:rPr lang="en-US" altLang="en-US" sz="2000" dirty="0"/>
              <a:t>Houses with a porch or three season room appear to sell for above the median sale price according to the data. 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CA56984-CA56-74C1-241E-D062C9247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952" y="701594"/>
            <a:ext cx="5087306" cy="57089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73F447-4A42-AB77-62AD-B8F7F5EA861E}"/>
              </a:ext>
            </a:extLst>
          </p:cNvPr>
          <p:cNvSpPr txBox="1"/>
          <p:nvPr/>
        </p:nvSpPr>
        <p:spPr>
          <a:xfrm>
            <a:off x="6577952" y="6340420"/>
            <a:ext cx="4785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  <a:r>
              <a:rPr lang="en-US" sz="1000" dirty="0"/>
              <a:t>This data was created by combing Three season room with Screen Porch</a:t>
            </a:r>
          </a:p>
        </p:txBody>
      </p:sp>
    </p:spTree>
    <p:extLst>
      <p:ext uri="{BB962C8B-B14F-4D97-AF65-F5344CB8AC3E}">
        <p14:creationId xmlns:p14="http://schemas.microsoft.com/office/powerpoint/2010/main" val="249190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DED97-56BD-57F0-1C56-896D9D6A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58" y="0"/>
            <a:ext cx="10820283" cy="198241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dirty="0">
                <a:solidFill>
                  <a:schemeClr val="bg1"/>
                </a:solidFill>
                <a:latin typeface="Century Gothic" panose="020B0502020202020204" pitchFamily="34" charset="0"/>
              </a:rPr>
              <a:t>The year the house was build had an impact on the sale price. Generally new homes sold for above the median.  The size of the lot did not have a big impact on home selling for more than the average.</a:t>
            </a:r>
            <a:b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400" dirty="0"/>
              <a:t> </a:t>
            </a:r>
          </a:p>
        </p:txBody>
      </p:sp>
      <p:pic>
        <p:nvPicPr>
          <p:cNvPr id="8" name="Content Placeholder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5F723B-7EAF-FF29-4AD6-11391AF70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05" y="2174690"/>
            <a:ext cx="3685134" cy="4135438"/>
          </a:xfr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9857904C-3AE7-E6E7-5F26-686438AB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36" y="1957008"/>
            <a:ext cx="4243114" cy="476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56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osario Theme">
  <a:themeElements>
    <a:clrScheme name="Rosario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FFC000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11224_win32_fixed" id="{F3CBAD3C-0BFA-4F41-889C-F334334FA368}" vid="{BE306DD3-F16C-40F8-ABA8-A506293E34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7393E1-D94F-45F7-B11F-B76D0E34086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EBB156A-0516-4A61-92E2-E4614AB445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4A3935-F2D1-4AFC-B060-5D489455E5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Fabrikam Residences - The ultimate in modern living</Template>
  <TotalTime>1022</TotalTime>
  <Words>216</Words>
  <Application>Microsoft Office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Wingdings</vt:lpstr>
      <vt:lpstr>Rosario Theme</vt:lpstr>
      <vt:lpstr>Ames Project Phase 1 Deliverable    1</vt:lpstr>
      <vt:lpstr>PowerPoint Presentation</vt:lpstr>
      <vt:lpstr>Total Rooms and Square Feet in house influence if a house sells above the median price. </vt:lpstr>
      <vt:lpstr>PowerPoint Presentation</vt:lpstr>
      <vt:lpstr>The year the house was build had an impact on the sale price. Generally new homes sold for above the median.  The size of the lot did not have a big impact on home selling for more than the average.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Ames Project Phase 1 Deliverable    1</dc:title>
  <dc:creator>Taylor, Elizabeth Greer</dc:creator>
  <cp:lastModifiedBy>Taylor, Elizabeth Greer</cp:lastModifiedBy>
  <cp:revision>1</cp:revision>
  <dcterms:created xsi:type="dcterms:W3CDTF">2022-06-18T21:22:26Z</dcterms:created>
  <dcterms:modified xsi:type="dcterms:W3CDTF">2022-06-19T15:22:14Z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